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68" r:id="rId5"/>
    <p:sldId id="270" r:id="rId6"/>
    <p:sldId id="272" r:id="rId7"/>
    <p:sldId id="274" r:id="rId8"/>
    <p:sldId id="276" r:id="rId9"/>
    <p:sldId id="278" r:id="rId10"/>
    <p:sldId id="286" r:id="rId11"/>
    <p:sldId id="280" r:id="rId12"/>
    <p:sldId id="282" r:id="rId1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38" autoAdjust="0"/>
  </p:normalViewPr>
  <p:slideViewPr>
    <p:cSldViewPr>
      <p:cViewPr>
        <p:scale>
          <a:sx n="104" d="100"/>
          <a:sy n="104" d="100"/>
        </p:scale>
        <p:origin x="-114" y="21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un légère déplacement de son étoile</a:t>
            </a:r>
          </a:p>
          <a:p>
            <a:pPr lvl="0"/>
            <a:endParaRPr lang="fr-FR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5" y="6734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1180">
        <p:checker/>
      </p:transition>
    </mc:Choice>
    <mc:Fallback>
      <p:transition spd="slow" advTm="1180">
        <p:checker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Période de transit = période de révolution de la planète</a:t>
            </a:r>
          </a:p>
          <a:p>
            <a:pPr lvl="0"/>
            <a:r>
              <a:rPr lang="fr-FR"/>
              <a:t>Profondeur de transit =taille de la planète</a:t>
            </a:r>
          </a:p>
          <a:p>
            <a:pPr lvl="0"/>
            <a:r>
              <a:rPr lang="fr-FR"/>
              <a:t>Ne nécessite pas de trop grande télescope</a:t>
            </a:r>
          </a:p>
          <a:p>
            <a:pPr lvl="0"/>
            <a:r>
              <a:rPr lang="fr-FR"/>
              <a:t>Planète=&gt;baisse de luminosité périodique</a:t>
            </a:r>
          </a:p>
          <a:p>
            <a:pPr lvl="0"/>
            <a:r>
              <a:rPr lang="fr-FR"/>
              <a:t>Baisse importante=&gt;planète grande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/>
          </a:p>
          <a:p>
            <a:pPr lvl="0">
              <a:buNone/>
            </a:pPr>
            <a:r>
              <a:rPr lang="fr-FR"/>
              <a:t>-Difficile d'avoir un angle favorable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Effets Doppler</a:t>
            </a:r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71" y="1691605"/>
            <a:ext cx="4295623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50" y="1364366"/>
            <a:ext cx="5732975" cy="357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Détermination de la vitesse radiale d'une étoile par effet Doppler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7429"/>
            <a:ext cx="5103364" cy="2592288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2771725"/>
            <a:ext cx="5354985" cy="301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5432" y="1619597"/>
            <a:ext cx="4605000" cy="374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51345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209</Words>
  <Application>Microsoft Office PowerPoint</Application>
  <PresentationFormat>Personnalisé</PresentationFormat>
  <Paragraphs>35</Paragraphs>
  <Slides>12</Slides>
  <Notes>11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Méthode du détection d'une exoplanète : Les vitesses radiales et transit</vt:lpstr>
      <vt:lpstr>Présentation PowerPoint</vt:lpstr>
      <vt:lpstr>Effets Doppler</vt:lpstr>
      <vt:lpstr>Détermination de la vitesse radiale d'une étoile par effet Doppler</vt:lpstr>
      <vt:lpstr>Vitesse radiale</vt:lpstr>
      <vt:lpstr>Présentation PowerPoint</vt:lpstr>
      <vt:lpstr>Les intérêts de cette méthode ?</vt:lpstr>
      <vt:lpstr>En quoi cette méthode est elle limité ?</vt:lpstr>
      <vt:lpstr>En quoi consiste la méthode de transit ?</vt:lpstr>
      <vt:lpstr>Présentation PowerPoint</vt:lpstr>
      <vt:lpstr>Les intérêts de cette méthode ?</vt:lpstr>
      <vt:lpstr>En quoi cette méthode est elle limite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3678954</cp:lastModifiedBy>
  <cp:revision>53</cp:revision>
  <dcterms:created xsi:type="dcterms:W3CDTF">2017-03-11T12:21:49Z</dcterms:created>
  <dcterms:modified xsi:type="dcterms:W3CDTF">2017-04-22T18:01:05Z</dcterms:modified>
</cp:coreProperties>
</file>